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1D1F84-226C-4EA3-9F95-1FBDA102A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FE9F1E5-A2A0-4367-A2AC-28CB9ACF4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9A5BDD-E998-425F-B2A0-9B1AA5BB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C297A2-9F0A-4D2E-B0A4-A1CBDA4DE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F09960-3A39-4068-9F25-2C23EFFB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049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E769A5-0ED1-40AC-92AD-EDC7116D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E1A7391-A014-4AAC-84DB-ACE0A5076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30FE55-90CC-4E29-991C-C6F49EE6C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08FCB4-2C95-4F62-832E-49F4BD4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D9507E-136C-490A-8C08-16FFDF1D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84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C0E772F-3A83-4FD8-B875-DFFE8C143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B8D8DE2-BB48-4082-B375-FE5318254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D590F-1BF7-4336-B7F1-4CA5C4707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A67C9E-7EF4-4732-BCC4-2DA7FC43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E7C604-4C7A-46EF-8DC9-5673CA4A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19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17234F-B80D-4CA1-8B78-74ED50CC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C8E650-5829-4580-B00E-DF8A47644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6A5FB8-F7AC-47A6-B6D2-65D2E6028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E822FC-39C9-47C4-875B-7239CA7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69DC68-F9FE-4321-A619-A213B767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390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5E0523-68C6-48B9-9441-969A30A60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473B1A-BA58-483B-BE57-706F11849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1A0C77-67EB-4771-B1C8-10A83FB0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A5820B-776A-4EF9-939A-13E20DEB3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C0BC9F-9868-48FE-93CE-2A4CB049D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00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02DB4A-B409-47ED-8AC4-823A450B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812257-075D-4F28-8CD9-973FD46EF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87B1BA-C7F6-4B6C-8FF8-3A87939AD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9FF4C4-FC33-4466-BB3C-8170B5C96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43F74A-3322-4BAC-87E8-11E8C2C1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B01050-56E8-4E1B-B99D-0D457C01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82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A4B3FD-B91E-4681-8C58-4AC4AD25A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7B738A-2855-4AFC-A5F1-E66314FC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5986769-D691-4214-8C19-24A1F0EB9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ED235EC-C6F4-4E53-8F06-77E0363B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D3A5B21-C9F7-4180-BF0B-30E3EEE21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5A23B8D-3395-47DE-B357-09B6BAE80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E43A17D-F481-4674-B23A-46BF1830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491C53-BA11-4F5C-A7BD-7AC41CBA9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64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2B76BB-44F5-4DA6-9415-E32302BD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A824EE1-7ACE-4BB6-9D74-2DE18C2F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BC4870-FE0C-4BB6-B641-87E6817B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6B33B10-7F67-4CEA-91C9-C2BC9E97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0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BC3D99A-23EE-4F1A-B553-0615CE47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CD25D32-2B64-4B5C-B6DE-74A5926E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2DBA7E-095D-4939-A742-4F731EE3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03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430C4-9427-491B-911F-F0322E2E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9D1E9B-3877-4D3F-8276-82B7A6E8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E07BB6-F549-4110-9900-08E49C992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C83132-D553-47A2-BA39-5CCBC3CEF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654556-F74C-4B63-AC1A-A2396F7B9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31AA3F-99DC-488E-A1B3-5D305FC0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4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002723-996C-4A8A-AEEB-BB3DFFF7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4679608-DB37-456D-928E-6B61BA0F5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D2D867-1B95-4CEE-91CB-E65F5CCF1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B09C38E-8710-4F3F-8E6A-2D36BE1E0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7086B8-0BA5-4E6A-AA93-C04993B34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A6E517-FC9E-46DF-BA12-4B871DC7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14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60856A7-37B6-4675-A9A3-9FC7AF546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EF7316-60A4-4D0E-AAE1-FEE0F1B93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F9FA104-AA9E-4C74-BB10-362A76607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949F5-86FA-4EA8-8DB0-CAD292AA0B7A}" type="datetimeFigureOut">
              <a:rPr kumimoji="1" lang="ja-JP" altLang="en-US" smtClean="0"/>
              <a:t>2020/2/19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79E1E5-431B-4B59-B256-03112AEC3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58C66C-32A2-4A44-846F-AF5296AE0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8CF8-D821-48E9-9CDE-A610180566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12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CEA5C-A239-4374-B3DF-2957FC1E4C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BCCFC3-174F-4672-B313-349BE0BD6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879798-41AE-43DF-A47F-7CBBB7045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13879" r="2007"/>
          <a:stretch/>
        </p:blipFill>
        <p:spPr bwMode="auto">
          <a:xfrm>
            <a:off x="2614108" y="1463040"/>
            <a:ext cx="6820348" cy="468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6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odh</dc:creator>
  <cp:lastModifiedBy>odh</cp:lastModifiedBy>
  <cp:revision>1</cp:revision>
  <dcterms:created xsi:type="dcterms:W3CDTF">2020-02-19T11:38:34Z</dcterms:created>
  <dcterms:modified xsi:type="dcterms:W3CDTF">2020-02-19T11:39:47Z</dcterms:modified>
</cp:coreProperties>
</file>